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2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3" r:id="rId25"/>
    <p:sldId id="281" r:id="rId26"/>
    <p:sldId id="270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52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CBC05-4778-6302-C582-F1E706411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0E6EED-849C-52E4-64B1-A0F2E5BC8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4323C-916B-2C19-6377-3D49BB08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90610-B2F1-C1AC-9EF9-CDB504AC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27838-3929-AE9E-CC86-60F42F6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125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68BE7-9DF3-439F-5DDE-FBDABD4D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AAA53C-27F5-9B22-E998-762CE0F55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71C79D-C9F8-CFF5-2C6E-CCD8DE61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BB556-CD9C-9267-0007-8BA01617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2552B-FC32-E612-58E4-658CCB6C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48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6D3A44-20DC-A61B-8330-0BBCF3384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B0AE62-5E58-4DED-9F47-304178909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F72B2-5A14-C1F4-6704-322BBAA7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EEB29-346C-0C07-53A3-9EBB71A0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9AA75-D46C-F926-02B1-1B5BE6FA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96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2920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270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80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14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352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5483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443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44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AD90D-3E01-4DFD-01C2-3028C24A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90" y="1365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0F59E-B185-7989-9811-6C4B6D26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D9974-C821-FB60-BC3B-8099C1D5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7D6F2-AC86-8256-D17F-BDB1D4A4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340E4-33A8-7E04-8AC5-BEB18DEB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3833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060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0854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553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8105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592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520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25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2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180AD-15C0-A1F5-DEE5-0901540F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2D8B8-CBA7-3C45-DD3F-91D6315A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D2875-CC31-6189-6F3C-B15D04A4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6F062-A873-59DC-650A-78DE5D1A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1EE71-361C-DB67-6621-E85F4F2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321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E6FFB-F98D-FA6C-462C-CBF580B3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CE283-9B87-D601-4378-65A81C922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4D34F-41B4-21A3-AFC4-E86F615B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C2966-1038-4461-7C4E-989B69F3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66BD1-AD8D-124C-2864-7A8D2225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B94478-12E9-E334-8B9B-69422FBF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28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62D71-7D45-A145-209D-39FDB0F1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CB254-450F-51D6-5557-98FB744B2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284342-C97B-22C4-5A1C-493D0CBC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57198D-2FF1-9ED8-CD42-F173044C0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490D5A-6F79-84EA-EAD3-A68BA45E7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B2099E-10B6-861A-6251-AFF99590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820199-F859-ADCF-F1F4-A2706AD5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BA151B-8A0A-1A89-7AAD-E1A39E28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17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66BC1-CD4D-3113-AAE2-4737D7A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9373F-DCE8-94AF-D5F6-EEBC6DA5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4EBD21-94F0-E717-2CDF-E6E776A6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4B49F1-EC64-8D75-4B51-1527466C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011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A1C68-BA8D-79F3-C12D-4736C0A1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211187-CB68-83B4-9013-A10B6CCD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DDF6AA-2770-CCB3-137B-CCB6DABD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431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71531-6414-4910-4F8D-35C1E6A1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A7158-74EB-5F78-E105-574E64F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3E7AC2-E33C-B7BE-BF9F-08190A33B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4014E1-1635-A366-19C0-1B0C8A9A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3B146C-CB5A-0DAA-230B-7CBEE4CA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5932B-11F2-9AAC-F59B-B9002791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449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5B9C3-5173-3F02-15EE-223E453F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0C6DED-03BC-2B49-3EB9-E173F1338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70278-8407-2D0F-0309-B0DE9E538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E75E-E579-4F3F-E631-B0BE4D96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4F5F7-A513-A089-F540-A879B004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78316-134B-E783-8E51-DA97AFC6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18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69CAA2-68C7-EE73-5ECD-48C22427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44BFB-5509-00C4-93B8-E66D5C4B5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945F4-58F6-B052-D210-4D269EC7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54F55-7FBA-C349-B9D5-2B503C16200D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03F84-5DDF-3984-471A-AD6FA51D2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5255F-AFC7-7B8E-816A-D0278FE6C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2113D-F56E-7641-9C19-30FAA45CF8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96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9768-D870-3D43-9576-2EC3E4E58C6F}" type="datetimeFigureOut">
              <a:rPr kumimoji="1" lang="ko-Kore-KR" altLang="en-US" smtClean="0"/>
              <a:t>2022. 7. 22.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2C4434-D49E-D944-8733-679B1C6607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1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03ACAB5-D2FB-23B9-F872-FCA886FED5B1}"/>
              </a:ext>
            </a:extLst>
          </p:cNvPr>
          <p:cNvSpPr txBox="1">
            <a:spLocks/>
          </p:cNvSpPr>
          <p:nvPr/>
        </p:nvSpPr>
        <p:spPr>
          <a:xfrm>
            <a:off x="589462" y="27855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ore-KR" sz="6000" dirty="0"/>
              <a:t> </a:t>
            </a:r>
            <a:r>
              <a:rPr kumimoji="1" lang="en-US" altLang="ko-Kore-KR" sz="6000" dirty="0"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r>
              <a:rPr kumimoji="1" lang="en-US" altLang="ko-Kore-KR" sz="6000" dirty="0"/>
              <a:t> </a:t>
            </a:r>
            <a:r>
              <a:rPr kumimoji="1" lang="en-US" altLang="ko-Kore-KR" sz="6000" dirty="0">
                <a:latin typeface="D2Coding" panose="020B0609020101020101" pitchFamily="49" charset="-127"/>
                <a:ea typeface="D2Coding" panose="020B0609020101020101" pitchFamily="49" charset="-127"/>
              </a:rPr>
              <a:t>install for mac</a:t>
            </a:r>
            <a:endParaRPr kumimoji="1" lang="ko-Kore-KR" altLang="en-US" sz="6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343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E9297-2D45-E3F0-6B47-BABFDCAF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0277895-BCA9-7908-031F-B5DE0608F410}"/>
              </a:ext>
            </a:extLst>
          </p:cNvPr>
          <p:cNvSpPr/>
          <p:nvPr/>
        </p:nvSpPr>
        <p:spPr>
          <a:xfrm>
            <a:off x="9518573" y="6290630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5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D227F-CF96-59BD-2A50-6039D1871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571" y="2993413"/>
            <a:ext cx="10515600" cy="708255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kumimoji="1" lang="en-US" altLang="ko-Kore-KR" dirty="0"/>
              <a:t>Hello World! </a:t>
            </a:r>
            <a:r>
              <a:rPr kumimoji="1" lang="ko-KR" altLang="en-US" dirty="0"/>
              <a:t>출력하기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2702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FBADD0-E809-3D91-88B4-EE18C49A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880E93C-BC67-E0D6-1609-A5B8B64963C8}"/>
              </a:ext>
            </a:extLst>
          </p:cNvPr>
          <p:cNvSpPr/>
          <p:nvPr/>
        </p:nvSpPr>
        <p:spPr>
          <a:xfrm>
            <a:off x="5288096" y="2960783"/>
            <a:ext cx="1048324" cy="1291728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6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47C197-BAE8-609D-BB31-7E0347A1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16" y="0"/>
            <a:ext cx="9157567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49E5A35-9B21-B680-FC1D-B4911FB56962}"/>
              </a:ext>
            </a:extLst>
          </p:cNvPr>
          <p:cNvSpPr/>
          <p:nvPr/>
        </p:nvSpPr>
        <p:spPr>
          <a:xfrm>
            <a:off x="3955054" y="2456761"/>
            <a:ext cx="2577948" cy="2809302"/>
          </a:xfrm>
          <a:prstGeom prst="frame">
            <a:avLst>
              <a:gd name="adj1" fmla="val 15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7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61B5A2-F38F-8FD5-12F3-B25068E79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16" y="0"/>
            <a:ext cx="9157567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48DE7D2-BC4D-9941-743E-7EAF538983AC}"/>
              </a:ext>
            </a:extLst>
          </p:cNvPr>
          <p:cNvCxnSpPr/>
          <p:nvPr/>
        </p:nvCxnSpPr>
        <p:spPr>
          <a:xfrm>
            <a:off x="2588964" y="1200839"/>
            <a:ext cx="638978" cy="187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5044D9-B3EA-7557-AFBA-44DDB38BCF98}"/>
              </a:ext>
            </a:extLst>
          </p:cNvPr>
          <p:cNvCxnSpPr/>
          <p:nvPr/>
        </p:nvCxnSpPr>
        <p:spPr>
          <a:xfrm>
            <a:off x="2588964" y="2555913"/>
            <a:ext cx="638978" cy="187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>
            <a:extLst>
              <a:ext uri="{FF2B5EF4-FFF2-40B4-BE49-F238E27FC236}">
                <a16:creationId xmlns:a16="http://schemas.microsoft.com/office/drawing/2014/main" id="{28451C72-A0FE-252E-DFEF-7083641E341F}"/>
              </a:ext>
            </a:extLst>
          </p:cNvPr>
          <p:cNvSpPr/>
          <p:nvPr/>
        </p:nvSpPr>
        <p:spPr>
          <a:xfrm>
            <a:off x="9518573" y="6345715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6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C7BF06-D87D-A401-5451-C40DA59D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0"/>
            <a:ext cx="12122727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A514A53-B9F9-9D2A-AFAD-54353A2B1DCB}"/>
              </a:ext>
            </a:extLst>
          </p:cNvPr>
          <p:cNvCxnSpPr>
            <a:cxnSpLocks/>
          </p:cNvCxnSpPr>
          <p:nvPr/>
        </p:nvCxnSpPr>
        <p:spPr>
          <a:xfrm flipV="1">
            <a:off x="10366872" y="440675"/>
            <a:ext cx="649995" cy="572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5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44021C-DC11-B251-9315-8AC1FF40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0"/>
            <a:ext cx="12122727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32AF32-87C6-B3E7-024D-65AE153AEF32}"/>
              </a:ext>
            </a:extLst>
          </p:cNvPr>
          <p:cNvCxnSpPr/>
          <p:nvPr/>
        </p:nvCxnSpPr>
        <p:spPr>
          <a:xfrm>
            <a:off x="7392318" y="925418"/>
            <a:ext cx="638978" cy="187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2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8008F0-D969-E1D9-021E-DACBB373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3F73304-9E6D-F85B-1639-1ABB58F4F82F}"/>
              </a:ext>
            </a:extLst>
          </p:cNvPr>
          <p:cNvCxnSpPr/>
          <p:nvPr/>
        </p:nvCxnSpPr>
        <p:spPr>
          <a:xfrm>
            <a:off x="2302525" y="3241714"/>
            <a:ext cx="638978" cy="187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액자 5">
            <a:extLst>
              <a:ext uri="{FF2B5EF4-FFF2-40B4-BE49-F238E27FC236}">
                <a16:creationId xmlns:a16="http://schemas.microsoft.com/office/drawing/2014/main" id="{ADBD377C-4349-B9A2-8926-F5118EB58E70}"/>
              </a:ext>
            </a:extLst>
          </p:cNvPr>
          <p:cNvSpPr/>
          <p:nvPr/>
        </p:nvSpPr>
        <p:spPr>
          <a:xfrm>
            <a:off x="8659257" y="6389783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7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A7EE81-FCDC-FAEA-9948-91C4379C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B8502FE-CF11-E8BE-A5A1-99ABEFB17548}"/>
              </a:ext>
            </a:extLst>
          </p:cNvPr>
          <p:cNvSpPr/>
          <p:nvPr/>
        </p:nvSpPr>
        <p:spPr>
          <a:xfrm>
            <a:off x="1905917" y="2588964"/>
            <a:ext cx="5376231" cy="341524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843ABB3-1E1D-8276-92C6-BA147DD4A499}"/>
              </a:ext>
            </a:extLst>
          </p:cNvPr>
          <p:cNvCxnSpPr>
            <a:cxnSpLocks/>
          </p:cNvCxnSpPr>
          <p:nvPr/>
        </p:nvCxnSpPr>
        <p:spPr>
          <a:xfrm>
            <a:off x="1432193" y="2588964"/>
            <a:ext cx="793213" cy="1707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8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C0835B-4242-3E89-E4CB-27103E41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3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938383-E6A4-DCC4-F343-CF261FD48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93613" y="433051"/>
            <a:ext cx="11101330" cy="987101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목차</a:t>
            </a:r>
            <a:endParaRPr lang="ko-Kore-KR" alt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Isosceles Triangle 28">
            <a:extLst>
              <a:ext uri="{FF2B5EF4-FFF2-40B4-BE49-F238E27FC236}">
                <a16:creationId xmlns:a16="http://schemas.microsoft.com/office/drawing/2014/main" id="{314152DC-1FD3-5447-C5FD-EFB01515A605}"/>
              </a:ext>
            </a:extLst>
          </p:cNvPr>
          <p:cNvSpPr/>
          <p:nvPr/>
        </p:nvSpPr>
        <p:spPr>
          <a:xfrm>
            <a:off x="0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8">
            <a:extLst>
              <a:ext uri="{FF2B5EF4-FFF2-40B4-BE49-F238E27FC236}">
                <a16:creationId xmlns:a16="http://schemas.microsoft.com/office/drawing/2014/main" id="{5C33D9BE-9059-6A84-73D7-8E3B537B9914}"/>
              </a:ext>
            </a:extLst>
          </p:cNvPr>
          <p:cNvSpPr/>
          <p:nvPr/>
        </p:nvSpPr>
        <p:spPr>
          <a:xfrm rot="10800000">
            <a:off x="11744592" y="-2248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96E3A-0D12-CD60-F89A-7891C1D3C875}"/>
              </a:ext>
            </a:extLst>
          </p:cNvPr>
          <p:cNvSpPr txBox="1"/>
          <p:nvPr/>
        </p:nvSpPr>
        <p:spPr>
          <a:xfrm>
            <a:off x="1557052" y="2136727"/>
            <a:ext cx="6936514" cy="2390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ü"/>
            </a:pP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안드로이드 스튜디오 설치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ü"/>
            </a:pP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안드로이드 스튜디오 설정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(SDK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다운로드 등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1" lang="ko-Kore-KR" altLang="en-US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559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C93173-8F34-B8A6-6E94-BF219C9E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16" y="0"/>
            <a:ext cx="9157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7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7A5076-E9B0-0341-61FA-91BA1ABD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13174C-B7AD-E768-DA45-A5DC2B8BC392}"/>
              </a:ext>
            </a:extLst>
          </p:cNvPr>
          <p:cNvCxnSpPr/>
          <p:nvPr/>
        </p:nvCxnSpPr>
        <p:spPr>
          <a:xfrm>
            <a:off x="1322024" y="5475385"/>
            <a:ext cx="638978" cy="187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4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DED5B0-301E-A9A2-4DC6-0693D40E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44021C-DC11-B251-9315-8AC1FF40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0"/>
            <a:ext cx="12122727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32AF32-87C6-B3E7-024D-65AE153AEF32}"/>
              </a:ext>
            </a:extLst>
          </p:cNvPr>
          <p:cNvCxnSpPr>
            <a:cxnSpLocks/>
          </p:cNvCxnSpPr>
          <p:nvPr/>
        </p:nvCxnSpPr>
        <p:spPr>
          <a:xfrm flipV="1">
            <a:off x="7127913" y="429658"/>
            <a:ext cx="1773716" cy="4516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7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5F8473-DC3B-2565-C34B-FBEAB52F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94" y="0"/>
            <a:ext cx="456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6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285C-D6D0-D0AF-80B9-D9497E3E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553" y="2408238"/>
            <a:ext cx="10515600" cy="1325563"/>
          </a:xfrm>
        </p:spPr>
        <p:txBody>
          <a:bodyPr/>
          <a:lstStyle/>
          <a:p>
            <a:r>
              <a:rPr kumimoji="1" lang="ko-Kore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설치완료</a:t>
            </a:r>
          </a:p>
        </p:txBody>
      </p:sp>
    </p:spTree>
    <p:extLst>
      <p:ext uri="{BB962C8B-B14F-4D97-AF65-F5344CB8AC3E}">
        <p14:creationId xmlns:p14="http://schemas.microsoft.com/office/powerpoint/2010/main" val="235889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A743-D280-6423-C8CF-584D4E23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안드로이드</a:t>
            </a:r>
            <a:r>
              <a:rPr kumimoji="1"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 스튜디오 설치</a:t>
            </a:r>
            <a:endParaRPr kumimoji="1" lang="ko-Kore-KR" alt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5ACD7-4C40-9B36-23A2-46DD75C74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81" y="1253331"/>
            <a:ext cx="10515600" cy="4351338"/>
          </a:xfrm>
        </p:spPr>
        <p:txBody>
          <a:bodyPr/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https://</a:t>
            </a:r>
            <a:r>
              <a:rPr kumimoji="1" lang="en-US" altLang="ko-Kore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developer.android.com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85512E-0E3C-D7EC-3AA5-CBFCBD5F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72" y="1855806"/>
            <a:ext cx="9554455" cy="500219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2F5DD26-B250-1E81-1187-A01622741760}"/>
              </a:ext>
            </a:extLst>
          </p:cNvPr>
          <p:cNvSpPr/>
          <p:nvPr/>
        </p:nvSpPr>
        <p:spPr>
          <a:xfrm>
            <a:off x="1857375" y="5886450"/>
            <a:ext cx="2914650" cy="971550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6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FE94A7-D8B1-5C32-0436-53A92E3B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6" y="130124"/>
            <a:ext cx="11867972" cy="661357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BAB0F-544D-90D8-5ED9-333893A6DA19}"/>
              </a:ext>
            </a:extLst>
          </p:cNvPr>
          <p:cNvSpPr/>
          <p:nvPr/>
        </p:nvSpPr>
        <p:spPr>
          <a:xfrm>
            <a:off x="4237017" y="3033081"/>
            <a:ext cx="3794279" cy="971550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4F1FFA-EC36-1493-C183-3739BD1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7" y="68804"/>
            <a:ext cx="10276155" cy="672039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02FC6A1-80B3-ACD1-CAC5-C53260699A10}"/>
              </a:ext>
            </a:extLst>
          </p:cNvPr>
          <p:cNvSpPr/>
          <p:nvPr/>
        </p:nvSpPr>
        <p:spPr>
          <a:xfrm>
            <a:off x="3774308" y="5368657"/>
            <a:ext cx="4862915" cy="971550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51B37-DCC7-6387-8A80-0CC97343C404}"/>
              </a:ext>
            </a:extLst>
          </p:cNvPr>
          <p:cNvSpPr txBox="1"/>
          <p:nvPr/>
        </p:nvSpPr>
        <p:spPr>
          <a:xfrm>
            <a:off x="8978747" y="5183991"/>
            <a:ext cx="2622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본인</a:t>
            </a:r>
            <a:r>
              <a:rPr kumimoji="1" lang="ko-KR" altLang="en-US" dirty="0">
                <a:solidFill>
                  <a:srgbClr val="FF0000"/>
                </a:solidFill>
              </a:rPr>
              <a:t> 맥의 칩에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맞는 걸로 고르기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916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0906DE-390B-14DF-EDA1-B7567144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3" y="1716757"/>
            <a:ext cx="8851900" cy="25273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90AAC97-9163-75B2-D5CC-250B3A0629BD}"/>
              </a:ext>
            </a:extLst>
          </p:cNvPr>
          <p:cNvSpPr/>
          <p:nvPr/>
        </p:nvSpPr>
        <p:spPr>
          <a:xfrm>
            <a:off x="1412703" y="3272507"/>
            <a:ext cx="2914650" cy="550346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2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DEB1E9-7862-ECF8-3B73-54509B02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71F80EF6-2386-91B2-6726-347EDE01FD0D}"/>
              </a:ext>
            </a:extLst>
          </p:cNvPr>
          <p:cNvSpPr/>
          <p:nvPr/>
        </p:nvSpPr>
        <p:spPr>
          <a:xfrm>
            <a:off x="8516039" y="6334698"/>
            <a:ext cx="1068636" cy="424149"/>
          </a:xfrm>
          <a:prstGeom prst="frame">
            <a:avLst>
              <a:gd name="adj1" fmla="val 3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8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758BDA-201D-5721-FD2A-406BCA31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9A6D1F4-2D11-85A4-B59D-3812A0FF6D93}"/>
              </a:ext>
            </a:extLst>
          </p:cNvPr>
          <p:cNvSpPr/>
          <p:nvPr/>
        </p:nvSpPr>
        <p:spPr>
          <a:xfrm>
            <a:off x="8527055" y="6312664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BBA93D6-2AE7-8038-E1C9-4A5DD596AFEF}"/>
              </a:ext>
            </a:extLst>
          </p:cNvPr>
          <p:cNvSpPr/>
          <p:nvPr/>
        </p:nvSpPr>
        <p:spPr>
          <a:xfrm>
            <a:off x="1848997" y="2223570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8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A5C5B6-7A5C-2070-C918-386185479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CC39C3F-37E8-DD41-793E-4EA41C6165F7}"/>
              </a:ext>
            </a:extLst>
          </p:cNvPr>
          <p:cNvSpPr/>
          <p:nvPr/>
        </p:nvSpPr>
        <p:spPr>
          <a:xfrm>
            <a:off x="2027103" y="2005069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8F8C402-686C-A2AD-6BDB-AA41D114F9FB}"/>
              </a:ext>
            </a:extLst>
          </p:cNvPr>
          <p:cNvSpPr/>
          <p:nvPr/>
        </p:nvSpPr>
        <p:spPr>
          <a:xfrm>
            <a:off x="6096000" y="2005068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2B5E1A8-20F8-BD39-7C28-60607261BC96}"/>
              </a:ext>
            </a:extLst>
          </p:cNvPr>
          <p:cNvSpPr/>
          <p:nvPr/>
        </p:nvSpPr>
        <p:spPr>
          <a:xfrm>
            <a:off x="8527055" y="6312664"/>
            <a:ext cx="1048324" cy="468217"/>
          </a:xfrm>
          <a:prstGeom prst="frame">
            <a:avLst>
              <a:gd name="adj1" fmla="val 45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패싯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38</Words>
  <Application>Microsoft Macintosh PowerPoint</Application>
  <PresentationFormat>와이드스크린</PresentationFormat>
  <Paragraphs>11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D2Coding</vt:lpstr>
      <vt:lpstr>Arial</vt:lpstr>
      <vt:lpstr>Calibri</vt:lpstr>
      <vt:lpstr>Calibri Light</vt:lpstr>
      <vt:lpstr>Trebuchet MS</vt:lpstr>
      <vt:lpstr>Wingdings</vt:lpstr>
      <vt:lpstr>Wingdings 3</vt:lpstr>
      <vt:lpstr>Office 테마</vt:lpstr>
      <vt:lpstr>패싯</vt:lpstr>
      <vt:lpstr>PowerPoint 프레젠테이션</vt:lpstr>
      <vt:lpstr>목차</vt:lpstr>
      <vt:lpstr>안드로이드 스튜디오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설치완료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chae sangmi</dc:creator>
  <cp:lastModifiedBy>chae sangmi</cp:lastModifiedBy>
  <cp:revision>1</cp:revision>
  <dcterms:created xsi:type="dcterms:W3CDTF">2022-07-22T14:29:29Z</dcterms:created>
  <dcterms:modified xsi:type="dcterms:W3CDTF">2022-07-23T05:39:40Z</dcterms:modified>
</cp:coreProperties>
</file>